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54"/>
  </p:notesMasterIdLst>
  <p:sldIdLst>
    <p:sldId id="256" r:id="rId2"/>
    <p:sldId id="262" r:id="rId3"/>
    <p:sldId id="271" r:id="rId4"/>
    <p:sldId id="344" r:id="rId5"/>
    <p:sldId id="343" r:id="rId6"/>
    <p:sldId id="273" r:id="rId7"/>
    <p:sldId id="345" r:id="rId8"/>
    <p:sldId id="346" r:id="rId9"/>
    <p:sldId id="266" r:id="rId10"/>
    <p:sldId id="267" r:id="rId11"/>
    <p:sldId id="268" r:id="rId12"/>
    <p:sldId id="275" r:id="rId13"/>
    <p:sldId id="269" r:id="rId14"/>
    <p:sldId id="264" r:id="rId15"/>
    <p:sldId id="263" r:id="rId16"/>
    <p:sldId id="265" r:id="rId17"/>
    <p:sldId id="261" r:id="rId18"/>
    <p:sldId id="274" r:id="rId19"/>
    <p:sldId id="350" r:id="rId20"/>
    <p:sldId id="347" r:id="rId21"/>
    <p:sldId id="349" r:id="rId22"/>
    <p:sldId id="348" r:id="rId23"/>
    <p:sldId id="352" r:id="rId24"/>
    <p:sldId id="354" r:id="rId25"/>
    <p:sldId id="355" r:id="rId26"/>
    <p:sldId id="356" r:id="rId27"/>
    <p:sldId id="353" r:id="rId28"/>
    <p:sldId id="360" r:id="rId29"/>
    <p:sldId id="357" r:id="rId30"/>
    <p:sldId id="358" r:id="rId31"/>
    <p:sldId id="359" r:id="rId32"/>
    <p:sldId id="386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1" r:id="rId43"/>
    <p:sldId id="372" r:id="rId44"/>
    <p:sldId id="373" r:id="rId45"/>
    <p:sldId id="382" r:id="rId46"/>
    <p:sldId id="374" r:id="rId47"/>
    <p:sldId id="383" r:id="rId48"/>
    <p:sldId id="384" r:id="rId49"/>
    <p:sldId id="380" r:id="rId50"/>
    <p:sldId id="379" r:id="rId51"/>
    <p:sldId id="385" r:id="rId52"/>
    <p:sldId id="27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57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emf"/><Relationship Id="rId7" Type="http://schemas.openxmlformats.org/officeDocument/2006/relationships/image" Target="../media/image52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tiff"/><Relationship Id="rId11" Type="http://schemas.openxmlformats.org/officeDocument/2006/relationships/image" Target="../media/image55.emf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50.png"/><Relationship Id="rId9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34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the edge-based vertex-centered and FEM is the method known as Control Volume Finite Element ()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</a:t>
            </a:r>
            <a:r>
              <a:rPr lang="en-US" dirty="0" err="1"/>
              <a:t>Heavyside</a:t>
            </a:r>
            <a:r>
              <a:rPr lang="en-US" dirty="0"/>
              <a:t>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riangle 52">
            <a:extLst>
              <a:ext uri="{FF2B5EF4-FFF2-40B4-BE49-F238E27FC236}">
                <a16:creationId xmlns:a16="http://schemas.microsoft.com/office/drawing/2014/main" id="{5DA15E8F-2C1E-2542-B331-B3AEC4B3C67C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1D3DA25A-54C4-2F44-AC9D-FDD4982EE347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487CEEA2-A92D-6E4A-B627-E6DB7071A43E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04CBD8BF-F350-5C48-88F6-C9C077345912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CBE03EDD-C1D9-0644-BE5B-789B577A18D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F975013B-9248-784D-B8D5-5DB644CF6FE0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2A4B3F9A-1879-7F40-AADC-7F58209BC1BE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3CFC855F-5D30-0346-AAA6-C136E912D3B4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gradient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7" y="4085864"/>
            <a:ext cx="2484516" cy="2334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74" y="3881312"/>
            <a:ext cx="1834896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870522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4020664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870522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553428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4027990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870522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62935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7258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3363985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630457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3371317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739754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435688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blipFill rotWithShape="0"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678837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57071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(at least once)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2209405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445064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Model PDE for Discretization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f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 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F15BC61A-2534-3F44-88A8-377B69BA4ABE}"/>
              </a:ext>
            </a:extLst>
          </p:cNvPr>
          <p:cNvGrpSpPr/>
          <p:nvPr/>
        </p:nvGrpSpPr>
        <p:grpSpPr>
          <a:xfrm>
            <a:off x="615987" y="2150114"/>
            <a:ext cx="7717262" cy="4255944"/>
            <a:chOff x="2521113" y="1175031"/>
            <a:chExt cx="7717262" cy="4255944"/>
          </a:xfrm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AF2A0260-6C2D-AB45-A3A9-E34292F115E7}"/>
                </a:ext>
              </a:extLst>
            </p:cNvPr>
            <p:cNvSpPr/>
            <p:nvPr/>
          </p:nvSpPr>
          <p:spPr>
            <a:xfrm rot="753852">
              <a:off x="8962895" y="3596420"/>
              <a:ext cx="530691" cy="535320"/>
            </a:xfrm>
            <a:prstGeom prst="rect">
              <a:avLst/>
            </a:prstGeom>
            <a:gradFill>
              <a:gsLst>
                <a:gs pos="0">
                  <a:srgbClr val="ED7D31">
                    <a:lumMod val="5000"/>
                    <a:lumOff val="95000"/>
                  </a:srgbClr>
                </a:gs>
                <a:gs pos="74000">
                  <a:srgbClr val="ED7D31">
                    <a:lumMod val="45000"/>
                    <a:lumOff val="55000"/>
                  </a:srgbClr>
                </a:gs>
                <a:gs pos="83000">
                  <a:srgbClr val="ED7D31">
                    <a:lumMod val="45000"/>
                    <a:lumOff val="55000"/>
                  </a:srgbClr>
                </a:gs>
                <a:gs pos="100000">
                  <a:srgbClr val="ED7D31">
                    <a:lumMod val="30000"/>
                    <a:lumOff val="70000"/>
                  </a:srgbClr>
                </a:gs>
              </a:gsLst>
              <a:lin ang="5400000" scaled="1"/>
            </a:gra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97A72DDE-6888-7140-8D29-153981C65C6F}"/>
                </a:ext>
              </a:extLst>
            </p:cNvPr>
            <p:cNvSpPr/>
            <p:nvPr/>
          </p:nvSpPr>
          <p:spPr>
            <a:xfrm rot="753852">
              <a:off x="6718653" y="3481598"/>
              <a:ext cx="530691" cy="535320"/>
            </a:xfrm>
            <a:prstGeom prst="rect">
              <a:avLst/>
            </a:prstGeom>
            <a:gradFill flip="none" rotWithShape="1">
              <a:gsLst>
                <a:gs pos="0">
                  <a:srgbClr val="ED7D31">
                    <a:lumMod val="5000"/>
                    <a:lumOff val="95000"/>
                  </a:srgbClr>
                </a:gs>
                <a:gs pos="74000">
                  <a:srgbClr val="ED7D31">
                    <a:lumMod val="45000"/>
                    <a:lumOff val="55000"/>
                  </a:srgbClr>
                </a:gs>
                <a:gs pos="83000">
                  <a:srgbClr val="ED7D31">
                    <a:lumMod val="45000"/>
                    <a:lumOff val="55000"/>
                  </a:srgbClr>
                </a:gs>
                <a:gs pos="100000">
                  <a:srgbClr val="ED7D31">
                    <a:lumMod val="30000"/>
                    <a:lumOff val="70000"/>
                  </a:srgbClr>
                </a:gs>
              </a:gsLst>
              <a:lin ang="5400000" scaled="1"/>
              <a:tileRect/>
            </a:gra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0" name="Triangle 439">
              <a:extLst>
                <a:ext uri="{FF2B5EF4-FFF2-40B4-BE49-F238E27FC236}">
                  <a16:creationId xmlns:a16="http://schemas.microsoft.com/office/drawing/2014/main" id="{31747326-A33B-9348-820F-9710A4D8AAA0}"/>
                </a:ext>
              </a:extLst>
            </p:cNvPr>
            <p:cNvSpPr/>
            <p:nvPr/>
          </p:nvSpPr>
          <p:spPr>
            <a:xfrm rot="19230872">
              <a:off x="4046662" y="2461244"/>
              <a:ext cx="733033" cy="640917"/>
            </a:xfrm>
            <a:prstGeom prst="triangle">
              <a:avLst>
                <a:gd name="adj" fmla="val 41136"/>
              </a:avLst>
            </a:prstGeom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74000">
                  <a:srgbClr val="4472C4">
                    <a:lumMod val="45000"/>
                    <a:lumOff val="55000"/>
                  </a:srgbClr>
                </a:gs>
                <a:gs pos="83000">
                  <a:srgbClr val="4472C4">
                    <a:lumMod val="45000"/>
                    <a:lumOff val="55000"/>
                  </a:srgbClr>
                </a:gs>
                <a:gs pos="100000">
                  <a:srgbClr val="4472C4">
                    <a:lumMod val="30000"/>
                    <a:lumOff val="70000"/>
                  </a:srgbClr>
                </a:gs>
              </a:gsLst>
              <a:lin ang="5400000" scaled="1"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A0B96A1D-D2A9-594C-88D6-DACE5E29D51F}"/>
                </a:ext>
              </a:extLst>
            </p:cNvPr>
            <p:cNvCxnSpPr>
              <a:cxnSpLocks/>
              <a:stCxn id="566" idx="6"/>
            </p:cNvCxnSpPr>
            <p:nvPr/>
          </p:nvCxnSpPr>
          <p:spPr>
            <a:xfrm flipH="1" flipV="1">
              <a:off x="6183903" y="2850686"/>
              <a:ext cx="653332" cy="82576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sp>
          <p:nvSpPr>
            <p:cNvPr id="442" name="Heart 441">
              <a:extLst>
                <a:ext uri="{FF2B5EF4-FFF2-40B4-BE49-F238E27FC236}">
                  <a16:creationId xmlns:a16="http://schemas.microsoft.com/office/drawing/2014/main" id="{205A4957-10FA-EA47-93A3-D15DBFEA7E91}"/>
                </a:ext>
              </a:extLst>
            </p:cNvPr>
            <p:cNvSpPr/>
            <p:nvPr/>
          </p:nvSpPr>
          <p:spPr>
            <a:xfrm>
              <a:off x="4196987" y="1460857"/>
              <a:ext cx="4121063" cy="3895595"/>
            </a:xfrm>
            <a:prstGeom prst="heart">
              <a:avLst/>
            </a:prstGeom>
            <a:noFill/>
            <a:ln w="28575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4B4373F-A377-3A4A-A765-DFB24B356B98}"/>
                </a:ext>
              </a:extLst>
            </p:cNvPr>
            <p:cNvCxnSpPr/>
            <p:nvPr/>
          </p:nvCxnSpPr>
          <p:spPr>
            <a:xfrm flipH="1">
              <a:off x="7416176" y="1774008"/>
              <a:ext cx="576198" cy="513567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36A59D0-4AE8-8C40-94CA-67ADCB3E831F}"/>
                </a:ext>
              </a:extLst>
            </p:cNvPr>
            <p:cNvCxnSpPr/>
            <p:nvPr/>
          </p:nvCxnSpPr>
          <p:spPr>
            <a:xfrm flipH="1">
              <a:off x="7741852" y="2472334"/>
              <a:ext cx="576198" cy="513567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201F809C-440E-9944-B8F5-3B0A2958A05A}"/>
                </a:ext>
              </a:extLst>
            </p:cNvPr>
            <p:cNvCxnSpPr/>
            <p:nvPr/>
          </p:nvCxnSpPr>
          <p:spPr>
            <a:xfrm flipH="1">
              <a:off x="5306584" y="1840813"/>
              <a:ext cx="576198" cy="513567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5292DC27-6F65-9048-BFBD-0DCAFDFA00F0}"/>
                </a:ext>
              </a:extLst>
            </p:cNvPr>
            <p:cNvCxnSpPr/>
            <p:nvPr/>
          </p:nvCxnSpPr>
          <p:spPr>
            <a:xfrm flipH="1">
              <a:off x="5681320" y="4385685"/>
              <a:ext cx="576198" cy="513567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DF587407-28E4-3449-85F9-1509FACECF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1224" y="3336613"/>
              <a:ext cx="520878" cy="481223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8F8929B5-D059-3845-9EAD-D9AA2FF7C13E}"/>
                </a:ext>
              </a:extLst>
            </p:cNvPr>
            <p:cNvCxnSpPr/>
            <p:nvPr/>
          </p:nvCxnSpPr>
          <p:spPr>
            <a:xfrm flipH="1">
              <a:off x="7616591" y="2097596"/>
              <a:ext cx="576198" cy="513567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45E29574-116E-6A41-81BB-829B1C337081}"/>
                </a:ext>
              </a:extLst>
            </p:cNvPr>
            <p:cNvCxnSpPr>
              <a:cxnSpLocks/>
              <a:stCxn id="539" idx="4"/>
              <a:endCxn id="566" idx="0"/>
            </p:cNvCxnSpPr>
            <p:nvPr/>
          </p:nvCxnSpPr>
          <p:spPr>
            <a:xfrm flipH="1" flipV="1">
              <a:off x="6745795" y="2841502"/>
              <a:ext cx="36703" cy="682650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13DA2FB3-F8CA-4043-A090-3D6B00B1B631}"/>
                </a:ext>
              </a:extLst>
            </p:cNvPr>
            <p:cNvCxnSpPr/>
            <p:nvPr/>
          </p:nvCxnSpPr>
          <p:spPr>
            <a:xfrm flipH="1">
              <a:off x="6916178" y="1544363"/>
              <a:ext cx="576198" cy="513567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A1C4BF12-89A5-6841-AD85-794DD45E9778}"/>
                </a:ext>
              </a:extLst>
            </p:cNvPr>
            <p:cNvCxnSpPr/>
            <p:nvPr/>
          </p:nvCxnSpPr>
          <p:spPr>
            <a:xfrm flipH="1">
              <a:off x="4735605" y="1531838"/>
              <a:ext cx="576198" cy="513567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278C81D1-576D-B847-AC5A-BFBEBC2AB11A}"/>
                </a:ext>
              </a:extLst>
            </p:cNvPr>
            <p:cNvCxnSpPr>
              <a:cxnSpLocks/>
              <a:stCxn id="442" idx="0"/>
            </p:cNvCxnSpPr>
            <p:nvPr/>
          </p:nvCxnSpPr>
          <p:spPr>
            <a:xfrm flipH="1" flipV="1">
              <a:off x="5306585" y="2351770"/>
              <a:ext cx="950934" cy="8298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35915F83-4A12-4C40-B998-417B800AAF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8715" y="2742687"/>
              <a:ext cx="807932" cy="127349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D0945684-587C-AB48-84DA-EFD47E9BF4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57734" y="3258861"/>
              <a:ext cx="807931" cy="91338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2096719-9179-5543-A32E-92028A49674F}"/>
                </a:ext>
              </a:extLst>
            </p:cNvPr>
            <p:cNvCxnSpPr>
              <a:cxnSpLocks/>
              <a:endCxn id="442" idx="0"/>
            </p:cNvCxnSpPr>
            <p:nvPr/>
          </p:nvCxnSpPr>
          <p:spPr>
            <a:xfrm flipH="1" flipV="1">
              <a:off x="6257519" y="2434756"/>
              <a:ext cx="494156" cy="37580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092B6394-950D-4047-8A06-03CF6A9293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3957" y="2033141"/>
              <a:ext cx="576199" cy="311323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3977007C-45E3-7140-93D0-948B4C5B23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7105" y="1536667"/>
              <a:ext cx="576199" cy="311323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BB1B60F0-ACD1-5C4F-AC46-650915A65651}"/>
                </a:ext>
              </a:extLst>
            </p:cNvPr>
            <p:cNvCxnSpPr>
              <a:cxnSpLocks/>
              <a:stCxn id="442" idx="0"/>
            </p:cNvCxnSpPr>
            <p:nvPr/>
          </p:nvCxnSpPr>
          <p:spPr>
            <a:xfrm flipH="1" flipV="1">
              <a:off x="5885651" y="1860062"/>
              <a:ext cx="371868" cy="57469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FA759DAE-7937-A946-8AFE-0B397ECF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36854" y="2350206"/>
              <a:ext cx="392093" cy="53434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3E32AC37-B61F-4A47-9948-B070BE173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6647" y="2414338"/>
              <a:ext cx="481399" cy="455698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A3B9B395-20A0-B14F-B057-2EC5FFAD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846" y="2335038"/>
              <a:ext cx="415610" cy="40138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8AF13815-0D99-5A41-9C17-858890DE47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6617" y="2018266"/>
              <a:ext cx="169555" cy="70563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3E9800E0-CB19-CB4B-B837-EE053D033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605" y="1835010"/>
              <a:ext cx="1148221" cy="211959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56F0A954-B9DE-E540-BCE6-58908989C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5860" y="2030791"/>
              <a:ext cx="559496" cy="52560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3D4728-8A4C-D741-A3AD-C98F94ECCF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4680" y="2010175"/>
              <a:ext cx="442391" cy="4087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1CBEF94B-A857-7241-8E5F-131F9F66E7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1223" y="1663339"/>
              <a:ext cx="128000" cy="377751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94547D2-13C5-594A-AAE4-4981C6ED0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8622" y="1536667"/>
              <a:ext cx="620130" cy="10784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99202FA8-9197-B04D-8338-A3DEC043C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0023" y="1672071"/>
              <a:ext cx="311200" cy="32638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A123B185-92BB-AB4D-92AA-BC94DF9C8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118" y="2026877"/>
              <a:ext cx="119772" cy="522308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D72DD9DA-7659-7147-AC5B-BFA058BCB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4993" y="2439926"/>
              <a:ext cx="0" cy="291652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ACAAFF35-0D25-7A40-920C-359A0BE632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5846" y="2764507"/>
              <a:ext cx="226256" cy="58459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85AA45D5-3700-3A49-A917-3C2DE764C9A5}"/>
                </a:ext>
              </a:extLst>
            </p:cNvPr>
            <p:cNvCxnSpPr>
              <a:cxnSpLocks/>
            </p:cNvCxnSpPr>
            <p:nvPr/>
          </p:nvCxnSpPr>
          <p:spPr>
            <a:xfrm>
              <a:off x="4350437" y="3255752"/>
              <a:ext cx="280786" cy="56993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90F85092-7F3F-5143-A8BC-5668B3862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569" y="2870036"/>
              <a:ext cx="570133" cy="473118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8FE4B20F-B9F8-AD42-9366-DD920E9B92F5}"/>
                </a:ext>
              </a:extLst>
            </p:cNvPr>
            <p:cNvCxnSpPr>
              <a:cxnSpLocks/>
            </p:cNvCxnSpPr>
            <p:nvPr/>
          </p:nvCxnSpPr>
          <p:spPr>
            <a:xfrm>
              <a:off x="5172189" y="3333892"/>
              <a:ext cx="146238" cy="674337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8F3072B4-1321-514E-A1EB-CC91DB42A522}"/>
                </a:ext>
              </a:extLst>
            </p:cNvPr>
            <p:cNvCxnSpPr>
              <a:cxnSpLocks/>
            </p:cNvCxnSpPr>
            <p:nvPr/>
          </p:nvCxnSpPr>
          <p:spPr>
            <a:xfrm>
              <a:off x="5735840" y="2884098"/>
              <a:ext cx="146238" cy="674337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1154663-34BA-4543-B309-83F27ECDE352}"/>
                </a:ext>
              </a:extLst>
            </p:cNvPr>
            <p:cNvCxnSpPr>
              <a:cxnSpLocks/>
            </p:cNvCxnSpPr>
            <p:nvPr/>
          </p:nvCxnSpPr>
          <p:spPr>
            <a:xfrm>
              <a:off x="5319110" y="4021247"/>
              <a:ext cx="582262" cy="41755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F4F9F1C8-CBEE-744C-B5D1-26B6AC244E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8170" y="3869192"/>
              <a:ext cx="665741" cy="158457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083E2CC-8870-4947-A5CA-AE045151EF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2190" y="3363640"/>
              <a:ext cx="709888" cy="198978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02745E5A-A818-8848-9477-B1F2A1CAD4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514" y="3567119"/>
              <a:ext cx="549070" cy="463599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4C328A76-0B85-1D41-935E-A386C8E82A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5840" y="2878720"/>
              <a:ext cx="503648" cy="5378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E82EDDA7-0A07-FB4E-94EF-56166FC26C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372" y="2861666"/>
              <a:ext cx="347890" cy="715558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4DE38F91-4610-EE46-805F-952C71F72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5785" y="3518867"/>
              <a:ext cx="372603" cy="5549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24A60488-893D-7344-A0CF-50F8EB2B17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2919" y="3575151"/>
              <a:ext cx="26288" cy="820005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909F614E-96E4-4647-9AE3-1091C22E0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6680" y="3575144"/>
              <a:ext cx="355180" cy="82608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5D4C9907-109F-AB46-B723-76AAFA0DC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8981" y="4027650"/>
              <a:ext cx="246667" cy="318125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F0866C7F-C3E4-9D41-870C-142E10206560}"/>
                </a:ext>
              </a:extLst>
            </p:cNvPr>
            <p:cNvCxnSpPr>
              <a:cxnSpLocks/>
            </p:cNvCxnSpPr>
            <p:nvPr/>
          </p:nvCxnSpPr>
          <p:spPr>
            <a:xfrm>
              <a:off x="5336303" y="4035219"/>
              <a:ext cx="332966" cy="85771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886D670E-7CDC-7642-A853-17BA14431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7052" y="4385685"/>
              <a:ext cx="224320" cy="486693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ECE25301-DAAD-0240-9C38-0FB5DDECC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604" y="4401223"/>
              <a:ext cx="356147" cy="2505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F2551B3-B3C9-B242-A371-B147948AD81D}"/>
                </a:ext>
              </a:extLst>
            </p:cNvPr>
            <p:cNvCxnSpPr>
              <a:cxnSpLocks/>
            </p:cNvCxnSpPr>
            <p:nvPr/>
          </p:nvCxnSpPr>
          <p:spPr>
            <a:xfrm>
              <a:off x="5711365" y="4914790"/>
              <a:ext cx="552923" cy="13195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6E4F964A-BD7B-C340-93F7-20CFA9A45556}"/>
                </a:ext>
              </a:extLst>
            </p:cNvPr>
            <p:cNvCxnSpPr>
              <a:cxnSpLocks/>
            </p:cNvCxnSpPr>
            <p:nvPr/>
          </p:nvCxnSpPr>
          <p:spPr>
            <a:xfrm>
              <a:off x="4659108" y="3825686"/>
              <a:ext cx="439515" cy="559999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D56D3F0E-AD66-F143-B93D-EE92E6D863FA}"/>
                </a:ext>
              </a:extLst>
            </p:cNvPr>
            <p:cNvCxnSpPr>
              <a:cxnSpLocks/>
            </p:cNvCxnSpPr>
            <p:nvPr/>
          </p:nvCxnSpPr>
          <p:spPr>
            <a:xfrm>
              <a:off x="5074732" y="4363077"/>
              <a:ext cx="585310" cy="52985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8557987-7DB1-2640-BC5E-1243E412EB51}"/>
                </a:ext>
              </a:extLst>
            </p:cNvPr>
            <p:cNvCxnSpPr>
              <a:cxnSpLocks/>
              <a:endCxn id="442" idx="1"/>
            </p:cNvCxnSpPr>
            <p:nvPr/>
          </p:nvCxnSpPr>
          <p:spPr>
            <a:xfrm>
              <a:off x="5674846" y="4904361"/>
              <a:ext cx="582673" cy="452091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C7721E51-B57A-BC44-A63E-5C2C428B89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05734" y="2045404"/>
              <a:ext cx="510442" cy="242171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233F2330-68C3-B240-9FC9-BCB0DFF5E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0021" y="1811587"/>
              <a:ext cx="472328" cy="225403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976F6859-4707-BD43-BAFC-DDBEFFF238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232" y="1523423"/>
              <a:ext cx="510442" cy="242171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25585E62-96C9-334A-B6AA-97965C66F2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9187" y="1882568"/>
              <a:ext cx="355947" cy="175362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72889CA3-97D6-C94D-A396-D1EC53EAC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3901" y="1660148"/>
              <a:ext cx="352302" cy="163964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AA05CDF2-187D-E444-9CFE-C85FCF33C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6414" y="1619456"/>
              <a:ext cx="328283" cy="270136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FC005772-799F-3D42-B4F5-6E14E140FC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4875" y="2031837"/>
              <a:ext cx="292152" cy="276679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84117132-1EC4-014F-A7AD-C5E48F18F8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6192" y="1799093"/>
              <a:ext cx="229123" cy="312091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2796544C-4851-4D41-BA94-A315B7ABAF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1070" y="2144683"/>
              <a:ext cx="76981" cy="391048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5E3B8FA8-EB4A-2341-823D-915D14FF2A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9462" y="2277137"/>
              <a:ext cx="239654" cy="317423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0C31D71C-9F92-B549-963A-430A68C372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3362" y="2275003"/>
              <a:ext cx="128525" cy="394663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DFA20595-FFEC-3443-8C71-E898E993AA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4947" y="2600261"/>
              <a:ext cx="116904" cy="385141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4D1BCAE9-10E9-584A-AEA3-3F2DF211A7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4248" y="3258861"/>
              <a:ext cx="487386" cy="151291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BDE021B6-45DA-B64E-8468-6FC115A94F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0465" y="3762268"/>
              <a:ext cx="487386" cy="151291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1C2D985E-A773-E142-948E-4FEACFD73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1674" y="2052428"/>
              <a:ext cx="163460" cy="419908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2917FEB4-5D2D-C74C-AFF0-C263BD3897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3930" y="1805884"/>
              <a:ext cx="346603" cy="529154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9489E678-C039-6841-9BFC-B6E34F414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607" y="2662140"/>
              <a:ext cx="103559" cy="593572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0E24A58C-4221-6F47-9C72-D9BE46B6D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6615" y="3251232"/>
              <a:ext cx="378483" cy="443236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E97FA8B9-6483-5E43-B941-E53886335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1251" y="2472334"/>
              <a:ext cx="487386" cy="151291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A9FCB269-0F0D-B344-842A-15D69930D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6002" y="2287575"/>
              <a:ext cx="190174" cy="347597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9ACC353F-8BF1-BA43-BD9E-45EB472D38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26001" y="2623625"/>
              <a:ext cx="105372" cy="334109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4EADC6FC-8B94-A84B-9FA9-B29505F5C3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3441" y="2937660"/>
              <a:ext cx="614325" cy="10165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CFC10F28-4AFF-194B-BAB3-C8273E542189}"/>
                </a:ext>
              </a:extLst>
            </p:cNvPr>
            <p:cNvCxnSpPr>
              <a:cxnSpLocks/>
              <a:stCxn id="537" idx="3"/>
            </p:cNvCxnSpPr>
            <p:nvPr/>
          </p:nvCxnSpPr>
          <p:spPr>
            <a:xfrm flipV="1">
              <a:off x="7243932" y="2617378"/>
              <a:ext cx="370541" cy="366332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3A94EE5C-ACFC-954F-8C25-605C0872A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209" y="3913559"/>
              <a:ext cx="58312" cy="787738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9BAD0DCB-A00F-F24D-AD3D-357F929B0E85}"/>
                </a:ext>
              </a:extLst>
            </p:cNvPr>
            <p:cNvCxnSpPr>
              <a:cxnSpLocks/>
              <a:stCxn id="576" idx="7"/>
            </p:cNvCxnSpPr>
            <p:nvPr/>
          </p:nvCxnSpPr>
          <p:spPr>
            <a:xfrm flipV="1">
              <a:off x="7339846" y="3012168"/>
              <a:ext cx="429564" cy="459724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3D38793B-8B29-9245-B623-2536F2C26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947" y="2961459"/>
              <a:ext cx="131640" cy="733009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7383B38C-7B68-4240-991C-7BDBFD2CFEC8}"/>
                </a:ext>
              </a:extLst>
            </p:cNvPr>
            <p:cNvCxnSpPr>
              <a:cxnSpLocks/>
              <a:stCxn id="573" idx="7"/>
              <a:endCxn id="538" idx="7"/>
            </p:cNvCxnSpPr>
            <p:nvPr/>
          </p:nvCxnSpPr>
          <p:spPr>
            <a:xfrm flipH="1">
              <a:off x="7224124" y="3620116"/>
              <a:ext cx="476888" cy="348840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AAD5A578-2349-0549-ACD7-D304099A0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94812" y="3249778"/>
              <a:ext cx="197977" cy="41299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86E77A87-71CB-DF41-9561-4A1F6C7A2ECB}"/>
                </a:ext>
              </a:extLst>
            </p:cNvPr>
            <p:cNvCxnSpPr>
              <a:cxnSpLocks/>
              <a:stCxn id="588" idx="5"/>
            </p:cNvCxnSpPr>
            <p:nvPr/>
          </p:nvCxnSpPr>
          <p:spPr>
            <a:xfrm flipH="1" flipV="1">
              <a:off x="7618150" y="3686624"/>
              <a:ext cx="272840" cy="315868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EF3CA9A1-A060-944E-A4D5-BB438A466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0436" y="3964381"/>
              <a:ext cx="170937" cy="447885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A8E56B78-A375-3D4A-9F3D-7B08AC760A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8863" y="4238258"/>
              <a:ext cx="434502" cy="140861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0F21B494-9103-A444-9B61-4F966B626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465" y="4691276"/>
              <a:ext cx="393744" cy="85667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ACAC8E60-C8F5-B440-B1D6-AD7189C2E6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6544" y="4691278"/>
              <a:ext cx="196232" cy="223512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DF28FBD5-2FA5-AE4B-A710-4D5311EF0489}"/>
                </a:ext>
              </a:extLst>
            </p:cNvPr>
            <p:cNvCxnSpPr>
              <a:cxnSpLocks/>
              <a:endCxn id="442" idx="1"/>
            </p:cNvCxnSpPr>
            <p:nvPr/>
          </p:nvCxnSpPr>
          <p:spPr>
            <a:xfrm flipH="1">
              <a:off x="6257519" y="4914790"/>
              <a:ext cx="570442" cy="44166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39A51267-5C17-124B-8F44-680061C4F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3050" y="4366335"/>
              <a:ext cx="688323" cy="93217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2642219C-8BCB-CF49-B2D2-B1274409E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2802" y="3865215"/>
              <a:ext cx="528149" cy="594337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BD9FDCB0-FAF6-F14F-882C-3478A26A32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7667" y="4477535"/>
              <a:ext cx="514171" cy="422122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E04C1BF8-43D5-8F4E-A8B7-1348C4026E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5726" y="1523215"/>
              <a:ext cx="337694" cy="1047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89E57122-A567-794E-8E9A-CA7049840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935" y="1523215"/>
              <a:ext cx="295548" cy="11736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97D44243-8BF4-8740-95ED-FAE0D1893B6D}"/>
                </a:ext>
              </a:extLst>
            </p:cNvPr>
            <p:cNvSpPr/>
            <p:nvPr/>
          </p:nvSpPr>
          <p:spPr>
            <a:xfrm>
              <a:off x="5048064" y="3263388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96906DB2-D448-C743-B101-7A68FE29221B}"/>
                </a:ext>
              </a:extLst>
            </p:cNvPr>
            <p:cNvSpPr/>
            <p:nvPr/>
          </p:nvSpPr>
          <p:spPr>
            <a:xfrm>
              <a:off x="4835122" y="2662140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0EB28871-ACD5-6A4E-8810-A9056A7BF84F}"/>
                </a:ext>
              </a:extLst>
            </p:cNvPr>
            <p:cNvSpPr/>
            <p:nvPr/>
          </p:nvSpPr>
          <p:spPr>
            <a:xfrm>
              <a:off x="4559550" y="3739376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2EF6EC43-9ED6-A74D-8CC3-FAD83BB6B1F4}"/>
                </a:ext>
              </a:extLst>
            </p:cNvPr>
            <p:cNvSpPr/>
            <p:nvPr/>
          </p:nvSpPr>
          <p:spPr>
            <a:xfrm>
              <a:off x="4271452" y="3163180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8144D3F1-0663-5B46-96D4-55F40D43A371}"/>
                </a:ext>
              </a:extLst>
            </p:cNvPr>
            <p:cNvSpPr/>
            <p:nvPr/>
          </p:nvSpPr>
          <p:spPr>
            <a:xfrm>
              <a:off x="6816524" y="1999558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A64388E0-AA5F-B248-B6AF-7B97BCAF14F9}"/>
                </a:ext>
              </a:extLst>
            </p:cNvPr>
            <p:cNvSpPr/>
            <p:nvPr/>
          </p:nvSpPr>
          <p:spPr>
            <a:xfrm>
              <a:off x="7217150" y="2827066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0102BF0F-F848-054C-A4F5-C6C095DF38F5}"/>
                </a:ext>
              </a:extLst>
            </p:cNvPr>
            <p:cNvSpPr/>
            <p:nvPr/>
          </p:nvSpPr>
          <p:spPr>
            <a:xfrm>
              <a:off x="7068026" y="3942080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33760643-B66E-BD43-A201-A29C7523BBE0}"/>
                </a:ext>
              </a:extLst>
            </p:cNvPr>
            <p:cNvSpPr/>
            <p:nvPr/>
          </p:nvSpPr>
          <p:spPr>
            <a:xfrm>
              <a:off x="6691058" y="3340632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64C25B46-B360-1B4D-8A69-6078A7573D72}"/>
                </a:ext>
              </a:extLst>
            </p:cNvPr>
            <p:cNvSpPr/>
            <p:nvPr/>
          </p:nvSpPr>
          <p:spPr>
            <a:xfrm>
              <a:off x="7304468" y="2211836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08F0FD9-314D-494A-938D-E526E00DE71B}"/>
                </a:ext>
              </a:extLst>
            </p:cNvPr>
            <p:cNvSpPr/>
            <p:nvPr/>
          </p:nvSpPr>
          <p:spPr>
            <a:xfrm>
              <a:off x="7128255" y="1724600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C9C0F599-BA21-C341-BADB-16218B1CBD71}"/>
                </a:ext>
              </a:extLst>
            </p:cNvPr>
            <p:cNvSpPr/>
            <p:nvPr/>
          </p:nvSpPr>
          <p:spPr>
            <a:xfrm>
              <a:off x="6160685" y="2337715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3A35B3B7-8086-7A43-AAAD-81C75F6CD20A}"/>
                </a:ext>
              </a:extLst>
            </p:cNvPr>
            <p:cNvSpPr/>
            <p:nvPr/>
          </p:nvSpPr>
          <p:spPr>
            <a:xfrm>
              <a:off x="6677319" y="2388478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5C4FF29-06AC-9246-AF35-8FD8E94EF642}"/>
                </a:ext>
              </a:extLst>
            </p:cNvPr>
            <p:cNvSpPr/>
            <p:nvPr/>
          </p:nvSpPr>
          <p:spPr>
            <a:xfrm>
              <a:off x="5251373" y="22645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6CF6C8EC-2B78-EC41-87FF-CD307B85DE63}"/>
                </a:ext>
              </a:extLst>
            </p:cNvPr>
            <p:cNvSpPr/>
            <p:nvPr/>
          </p:nvSpPr>
          <p:spPr>
            <a:xfrm>
              <a:off x="5777702" y="1764573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FF7BB74-AEFC-8E44-86E8-B2B04373CD8F}"/>
                </a:ext>
              </a:extLst>
            </p:cNvPr>
            <p:cNvSpPr/>
            <p:nvPr/>
          </p:nvSpPr>
          <p:spPr>
            <a:xfrm>
              <a:off x="5652083" y="2753900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2F415A97-0776-194A-8A34-06433E04ABFA}"/>
                </a:ext>
              </a:extLst>
            </p:cNvPr>
            <p:cNvSpPr/>
            <p:nvPr/>
          </p:nvSpPr>
          <p:spPr>
            <a:xfrm>
              <a:off x="4687484" y="1954287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039CB545-D9F6-7347-B4E7-1EEF0B19303D}"/>
                </a:ext>
              </a:extLst>
            </p:cNvPr>
            <p:cNvSpPr/>
            <p:nvPr/>
          </p:nvSpPr>
          <p:spPr>
            <a:xfrm>
              <a:off x="5814408" y="4307686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70C40A08-6BB5-B342-94D8-10D17E2D06EC}"/>
                </a:ext>
              </a:extLst>
            </p:cNvPr>
            <p:cNvSpPr/>
            <p:nvPr/>
          </p:nvSpPr>
          <p:spPr>
            <a:xfrm>
              <a:off x="5801606" y="3466675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7A39F01C-E34B-8F40-B9E1-20D2DD5565F6}"/>
                </a:ext>
              </a:extLst>
            </p:cNvPr>
            <p:cNvSpPr/>
            <p:nvPr/>
          </p:nvSpPr>
          <p:spPr>
            <a:xfrm>
              <a:off x="5586970" y="4807735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50A5DE0A-531C-F644-BA2A-67CBFCE61074}"/>
                </a:ext>
              </a:extLst>
            </p:cNvPr>
            <p:cNvSpPr/>
            <p:nvPr/>
          </p:nvSpPr>
          <p:spPr>
            <a:xfrm>
              <a:off x="5263047" y="3929878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9D363776-475E-0344-A065-021BD42059EE}"/>
                </a:ext>
              </a:extLst>
            </p:cNvPr>
            <p:cNvSpPr/>
            <p:nvPr/>
          </p:nvSpPr>
          <p:spPr>
            <a:xfrm>
              <a:off x="6160685" y="2779833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0ECB226F-30C8-9648-B632-3001B99AF5D4}"/>
                </a:ext>
              </a:extLst>
            </p:cNvPr>
            <p:cNvSpPr/>
            <p:nvPr/>
          </p:nvSpPr>
          <p:spPr>
            <a:xfrm>
              <a:off x="5202446" y="1427025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955221AE-9968-ED49-916C-EB4D85779C47}"/>
                </a:ext>
              </a:extLst>
            </p:cNvPr>
            <p:cNvSpPr/>
            <p:nvPr/>
          </p:nvSpPr>
          <p:spPr>
            <a:xfrm>
              <a:off x="6160685" y="4345583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B505C5FB-CF15-2A47-8EEA-45A9B24FEFAE}"/>
                </a:ext>
              </a:extLst>
            </p:cNvPr>
            <p:cNvSpPr/>
            <p:nvPr/>
          </p:nvSpPr>
          <p:spPr>
            <a:xfrm>
              <a:off x="6160685" y="4658733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D8A4AE4-9583-9444-9C01-36139018F1CD}"/>
                </a:ext>
              </a:extLst>
            </p:cNvPr>
            <p:cNvSpPr/>
            <p:nvPr/>
          </p:nvSpPr>
          <p:spPr>
            <a:xfrm>
              <a:off x="6160685" y="4946831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F6D2EC0D-C12F-124D-9275-28A40734637B}"/>
                </a:ext>
              </a:extLst>
            </p:cNvPr>
            <p:cNvSpPr/>
            <p:nvPr/>
          </p:nvSpPr>
          <p:spPr>
            <a:xfrm>
              <a:off x="6160685" y="3694231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3C704D66-423A-C54E-B624-A31FD240271F}"/>
                </a:ext>
              </a:extLst>
            </p:cNvPr>
            <p:cNvSpPr/>
            <p:nvPr/>
          </p:nvSpPr>
          <p:spPr>
            <a:xfrm>
              <a:off x="6160685" y="341865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01F12F1-0F18-2C4E-A06D-F5B7E28C034C}"/>
                </a:ext>
              </a:extLst>
            </p:cNvPr>
            <p:cNvSpPr/>
            <p:nvPr/>
          </p:nvSpPr>
          <p:spPr>
            <a:xfrm>
              <a:off x="6160685" y="4132641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91C7532-C452-7C42-8F92-FEB8E89B3347}"/>
                </a:ext>
              </a:extLst>
            </p:cNvPr>
            <p:cNvSpPr/>
            <p:nvPr/>
          </p:nvSpPr>
          <p:spPr>
            <a:xfrm>
              <a:off x="6160685" y="5247455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C258074A-A3F0-D844-8CAA-2246D8BB86F3}"/>
                </a:ext>
              </a:extLst>
            </p:cNvPr>
            <p:cNvSpPr/>
            <p:nvPr/>
          </p:nvSpPr>
          <p:spPr>
            <a:xfrm>
              <a:off x="6160685" y="3130561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DB9C8958-7B52-1E49-8043-B4468750F111}"/>
                </a:ext>
              </a:extLst>
            </p:cNvPr>
            <p:cNvSpPr/>
            <p:nvPr/>
          </p:nvSpPr>
          <p:spPr>
            <a:xfrm>
              <a:off x="4098176" y="2463812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D8480CD-266C-E74B-B1BD-26BCBB1DB96F}"/>
                </a:ext>
              </a:extLst>
            </p:cNvPr>
            <p:cNvSpPr/>
            <p:nvPr/>
          </p:nvSpPr>
          <p:spPr>
            <a:xfrm>
              <a:off x="4250576" y="1939808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172E8358-2750-FF4B-850D-3C2981763E23}"/>
                </a:ext>
              </a:extLst>
            </p:cNvPr>
            <p:cNvSpPr/>
            <p:nvPr/>
          </p:nvSpPr>
          <p:spPr>
            <a:xfrm>
              <a:off x="4590866" y="1566116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5FC28F6A-8D51-A64A-BD2F-6D6D94960C46}"/>
                </a:ext>
              </a:extLst>
            </p:cNvPr>
            <p:cNvSpPr/>
            <p:nvPr/>
          </p:nvSpPr>
          <p:spPr>
            <a:xfrm>
              <a:off x="5002089" y="4270168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5A7C454-E24C-424E-B3EB-39D466AA80A6}"/>
                </a:ext>
              </a:extLst>
            </p:cNvPr>
            <p:cNvSpPr/>
            <p:nvPr/>
          </p:nvSpPr>
          <p:spPr>
            <a:xfrm>
              <a:off x="6654355" y="2841502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4CC2F38D-DE28-0045-8BEB-ABBE12D2E329}"/>
                </a:ext>
              </a:extLst>
            </p:cNvPr>
            <p:cNvSpPr/>
            <p:nvPr/>
          </p:nvSpPr>
          <p:spPr>
            <a:xfrm>
              <a:off x="6542834" y="4620372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3BF5E024-022C-4D46-B868-869F48B10703}"/>
                </a:ext>
              </a:extLst>
            </p:cNvPr>
            <p:cNvSpPr/>
            <p:nvPr/>
          </p:nvSpPr>
          <p:spPr>
            <a:xfrm>
              <a:off x="6604251" y="3843582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ACF7F62-C08D-E44B-B500-3B4D48D34B60}"/>
                </a:ext>
              </a:extLst>
            </p:cNvPr>
            <p:cNvSpPr/>
            <p:nvPr/>
          </p:nvSpPr>
          <p:spPr>
            <a:xfrm>
              <a:off x="6593813" y="4284080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2AE9A065-86DF-6341-9F78-B738A6B25BDB}"/>
                </a:ext>
              </a:extLst>
            </p:cNvPr>
            <p:cNvSpPr/>
            <p:nvPr/>
          </p:nvSpPr>
          <p:spPr>
            <a:xfrm>
              <a:off x="7870590" y="3154830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D177FE9E-9C96-084F-A165-F67FB57CED61}"/>
                </a:ext>
              </a:extLst>
            </p:cNvPr>
            <p:cNvSpPr/>
            <p:nvPr/>
          </p:nvSpPr>
          <p:spPr>
            <a:xfrm>
              <a:off x="7906955" y="2227728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A56360D3-5D56-7842-B353-9EC1EAD3D1E2}"/>
                </a:ext>
              </a:extLst>
            </p:cNvPr>
            <p:cNvSpPr/>
            <p:nvPr/>
          </p:nvSpPr>
          <p:spPr>
            <a:xfrm>
              <a:off x="7984199" y="2580544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BD49D5C4-1EB0-6147-B6EE-9F5027A05C2D}"/>
                </a:ext>
              </a:extLst>
            </p:cNvPr>
            <p:cNvSpPr/>
            <p:nvPr/>
          </p:nvSpPr>
          <p:spPr>
            <a:xfrm>
              <a:off x="7544914" y="3593240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E588CD87-2CF4-FF48-97B2-67923B004B5C}"/>
                </a:ext>
              </a:extLst>
            </p:cNvPr>
            <p:cNvSpPr/>
            <p:nvPr/>
          </p:nvSpPr>
          <p:spPr>
            <a:xfrm>
              <a:off x="7518649" y="2515826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0B56FD50-C826-5B43-B7F7-46E62A693FCA}"/>
                </a:ext>
              </a:extLst>
            </p:cNvPr>
            <p:cNvSpPr/>
            <p:nvPr/>
          </p:nvSpPr>
          <p:spPr>
            <a:xfrm>
              <a:off x="7645997" y="2893694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5579215A-F391-E04A-ACE5-2F1869A9B4C0}"/>
                </a:ext>
              </a:extLst>
            </p:cNvPr>
            <p:cNvSpPr/>
            <p:nvPr/>
          </p:nvSpPr>
          <p:spPr>
            <a:xfrm>
              <a:off x="7183748" y="3445016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4396AC73-1707-D34D-9635-99B40C425953}"/>
                </a:ext>
              </a:extLst>
            </p:cNvPr>
            <p:cNvSpPr/>
            <p:nvPr/>
          </p:nvSpPr>
          <p:spPr>
            <a:xfrm>
              <a:off x="7597106" y="1954422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EADAD03F-1693-FE43-B505-7176965AFF51}"/>
                </a:ext>
              </a:extLst>
            </p:cNvPr>
            <p:cNvSpPr/>
            <p:nvPr/>
          </p:nvSpPr>
          <p:spPr>
            <a:xfrm>
              <a:off x="6767089" y="1576376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471CA67E-A36A-DB45-AEAD-CA6A9E0F5E0C}"/>
                </a:ext>
              </a:extLst>
            </p:cNvPr>
            <p:cNvSpPr/>
            <p:nvPr/>
          </p:nvSpPr>
          <p:spPr>
            <a:xfrm>
              <a:off x="6481079" y="1841510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33EAC9EF-3E19-E94F-9772-74DE267C0867}"/>
                </a:ext>
              </a:extLst>
            </p:cNvPr>
            <p:cNvSpPr/>
            <p:nvPr/>
          </p:nvSpPr>
          <p:spPr>
            <a:xfrm>
              <a:off x="7094853" y="1440678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0F603AA4-D7A5-B74D-BA3B-49009C0CD2C3}"/>
                </a:ext>
              </a:extLst>
            </p:cNvPr>
            <p:cNvSpPr/>
            <p:nvPr/>
          </p:nvSpPr>
          <p:spPr>
            <a:xfrm>
              <a:off x="7395477" y="1453204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7AEF87E6-F89A-7046-BC54-10959377925D}"/>
                </a:ext>
              </a:extLst>
            </p:cNvPr>
            <p:cNvSpPr/>
            <p:nvPr/>
          </p:nvSpPr>
          <p:spPr>
            <a:xfrm>
              <a:off x="7886079" y="1668234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141AF34-544C-F84F-9A1A-32A3F020024D}"/>
                </a:ext>
              </a:extLst>
            </p:cNvPr>
            <p:cNvSpPr/>
            <p:nvPr/>
          </p:nvSpPr>
          <p:spPr>
            <a:xfrm>
              <a:off x="8101109" y="1995998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C266074D-2665-2F4C-B743-69F6894D3E01}"/>
                </a:ext>
              </a:extLst>
            </p:cNvPr>
            <p:cNvSpPr/>
            <p:nvPr/>
          </p:nvSpPr>
          <p:spPr>
            <a:xfrm>
              <a:off x="8253509" y="2423970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29BC37E5-2743-1F49-A6C2-6DC39A4A59AB}"/>
                </a:ext>
              </a:extLst>
            </p:cNvPr>
            <p:cNvSpPr/>
            <p:nvPr/>
          </p:nvSpPr>
          <p:spPr>
            <a:xfrm>
              <a:off x="8092759" y="3227722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B211B470-251D-C54B-AADF-D2C3E36FCC30}"/>
                </a:ext>
              </a:extLst>
            </p:cNvPr>
            <p:cNvCxnSpPr>
              <a:cxnSpLocks/>
              <a:stCxn id="585" idx="0"/>
            </p:cNvCxnSpPr>
            <p:nvPr/>
          </p:nvCxnSpPr>
          <p:spPr>
            <a:xfrm flipV="1">
              <a:off x="8184199" y="2549270"/>
              <a:ext cx="146606" cy="678452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037E2D93-7FE2-084A-AEEB-5AD74064A21F}"/>
                </a:ext>
              </a:extLst>
            </p:cNvPr>
            <p:cNvCxnSpPr>
              <a:cxnSpLocks/>
              <a:endCxn id="585" idx="3"/>
            </p:cNvCxnSpPr>
            <p:nvPr/>
          </p:nvCxnSpPr>
          <p:spPr>
            <a:xfrm flipV="1">
              <a:off x="7829421" y="3384366"/>
              <a:ext cx="290120" cy="480849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CA3AB06A-BA8D-074B-8762-D32417A04B5A}"/>
                </a:ext>
              </a:extLst>
            </p:cNvPr>
            <p:cNvSpPr/>
            <p:nvPr/>
          </p:nvSpPr>
          <p:spPr>
            <a:xfrm>
              <a:off x="7734892" y="3845848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13BB9372-EB23-2D41-B983-933810BAABC3}"/>
                </a:ext>
              </a:extLst>
            </p:cNvPr>
            <p:cNvSpPr/>
            <p:nvPr/>
          </p:nvSpPr>
          <p:spPr>
            <a:xfrm>
              <a:off x="7248466" y="4336450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DC7B5DD3-691A-BF43-B307-B2E5FA8012B2}"/>
                </a:ext>
              </a:extLst>
            </p:cNvPr>
            <p:cNvSpPr/>
            <p:nvPr/>
          </p:nvSpPr>
          <p:spPr>
            <a:xfrm>
              <a:off x="6724462" y="4827052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Chord 590">
              <a:extLst>
                <a:ext uri="{FF2B5EF4-FFF2-40B4-BE49-F238E27FC236}">
                  <a16:creationId xmlns:a16="http://schemas.microsoft.com/office/drawing/2014/main" id="{FEB1D297-0FAD-054C-9AE9-E62C14FFE683}"/>
                </a:ext>
              </a:extLst>
            </p:cNvPr>
            <p:cNvSpPr/>
            <p:nvPr/>
          </p:nvSpPr>
          <p:spPr>
            <a:xfrm>
              <a:off x="6177171" y="2335031"/>
              <a:ext cx="182880" cy="182880"/>
            </a:xfrm>
            <a:prstGeom prst="chord">
              <a:avLst>
                <a:gd name="adj1" fmla="val 5468351"/>
                <a:gd name="adj2" fmla="val 16200000"/>
              </a:avLst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Chord 591">
              <a:extLst>
                <a:ext uri="{FF2B5EF4-FFF2-40B4-BE49-F238E27FC236}">
                  <a16:creationId xmlns:a16="http://schemas.microsoft.com/office/drawing/2014/main" id="{F5A367C3-6624-B749-B09C-904712FEFB3E}"/>
                </a:ext>
              </a:extLst>
            </p:cNvPr>
            <p:cNvSpPr/>
            <p:nvPr/>
          </p:nvSpPr>
          <p:spPr>
            <a:xfrm>
              <a:off x="6179259" y="2775529"/>
              <a:ext cx="182880" cy="182880"/>
            </a:xfrm>
            <a:prstGeom prst="chord">
              <a:avLst>
                <a:gd name="adj1" fmla="val 5468351"/>
                <a:gd name="adj2" fmla="val 16200000"/>
              </a:avLst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3" name="Chord 592">
              <a:extLst>
                <a:ext uri="{FF2B5EF4-FFF2-40B4-BE49-F238E27FC236}">
                  <a16:creationId xmlns:a16="http://schemas.microsoft.com/office/drawing/2014/main" id="{5ACBDE53-C00A-734B-816B-5A5F283A5DD8}"/>
                </a:ext>
              </a:extLst>
            </p:cNvPr>
            <p:cNvSpPr/>
            <p:nvPr/>
          </p:nvSpPr>
          <p:spPr>
            <a:xfrm>
              <a:off x="6179259" y="5243151"/>
              <a:ext cx="182880" cy="182880"/>
            </a:xfrm>
            <a:prstGeom prst="chord">
              <a:avLst>
                <a:gd name="adj1" fmla="val 5468351"/>
                <a:gd name="adj2" fmla="val 16200000"/>
              </a:avLst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9ACDF3ED-51FE-8244-BD21-214C390C26AB}"/>
                </a:ext>
              </a:extLst>
            </p:cNvPr>
            <p:cNvSpPr/>
            <p:nvPr/>
          </p:nvSpPr>
          <p:spPr>
            <a:xfrm>
              <a:off x="7144957" y="2517914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855523BC-BBD1-B94D-A3AB-CA667E1F3F13}"/>
                </a:ext>
              </a:extLst>
            </p:cNvPr>
            <p:cNvCxnSpPr>
              <a:cxnSpLocks/>
              <a:stCxn id="576" idx="4"/>
              <a:endCxn id="537" idx="4"/>
            </p:cNvCxnSpPr>
            <p:nvPr/>
          </p:nvCxnSpPr>
          <p:spPr>
            <a:xfrm flipV="1">
              <a:off x="7275188" y="3010586"/>
              <a:ext cx="33402" cy="617950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37578410-62C7-894E-83F8-8F65DE192AA8}"/>
                </a:ext>
              </a:extLst>
            </p:cNvPr>
            <p:cNvSpPr txBox="1"/>
            <p:nvPr/>
          </p:nvSpPr>
          <p:spPr>
            <a:xfrm>
              <a:off x="2581130" y="241292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itchFamily="2" charset="2"/>
                </a:rPr>
                <a:t>G</a:t>
              </a:r>
              <a:r>
                <a:rPr kumimoji="0" lang="en-US" sz="18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</a:t>
              </a:r>
            </a:p>
          </p:txBody>
        </p:sp>
        <p:sp>
          <p:nvSpPr>
            <p:cNvPr id="597" name="TextBox 596">
              <a:extLst>
                <a:ext uri="{FF2B5EF4-FFF2-40B4-BE49-F238E27FC236}">
                  <a16:creationId xmlns:a16="http://schemas.microsoft.com/office/drawing/2014/main" id="{DCD247E7-C4D3-8940-B0E3-7878F6438262}"/>
                </a:ext>
              </a:extLst>
            </p:cNvPr>
            <p:cNvSpPr txBox="1"/>
            <p:nvPr/>
          </p:nvSpPr>
          <p:spPr>
            <a:xfrm>
              <a:off x="9058013" y="3628494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itchFamily="2" charset="2"/>
                </a:rPr>
                <a:t>W</a:t>
              </a:r>
              <a:r>
                <a:rPr kumimoji="0" lang="en-US" sz="18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</a:t>
              </a:r>
            </a:p>
          </p:txBody>
        </p:sp>
        <p:sp>
          <p:nvSpPr>
            <p:cNvPr id="598" name="Triangle 597">
              <a:extLst>
                <a:ext uri="{FF2B5EF4-FFF2-40B4-BE49-F238E27FC236}">
                  <a16:creationId xmlns:a16="http://schemas.microsoft.com/office/drawing/2014/main" id="{5BA6869F-6B64-7541-A387-BE5421316626}"/>
                </a:ext>
              </a:extLst>
            </p:cNvPr>
            <p:cNvSpPr/>
            <p:nvPr/>
          </p:nvSpPr>
          <p:spPr>
            <a:xfrm rot="19230872">
              <a:off x="2858780" y="2112604"/>
              <a:ext cx="733033" cy="640917"/>
            </a:xfrm>
            <a:prstGeom prst="triangle">
              <a:avLst>
                <a:gd name="adj" fmla="val 41136"/>
              </a:avLst>
            </a:prstGeom>
            <a:gradFill flip="none" rotWithShape="1">
              <a:gsLst>
                <a:gs pos="0">
                  <a:srgbClr val="4472C4">
                    <a:lumMod val="5000"/>
                    <a:lumOff val="95000"/>
                  </a:srgbClr>
                </a:gs>
                <a:gs pos="74000">
                  <a:srgbClr val="4472C4">
                    <a:lumMod val="45000"/>
                    <a:lumOff val="55000"/>
                  </a:srgbClr>
                </a:gs>
                <a:gs pos="83000">
                  <a:srgbClr val="4472C4">
                    <a:lumMod val="45000"/>
                    <a:lumOff val="55000"/>
                  </a:srgbClr>
                </a:gs>
                <a:gs pos="100000">
                  <a:srgbClr val="4472C4">
                    <a:lumMod val="30000"/>
                    <a:lumOff val="70000"/>
                  </a:srgbClr>
                </a:gs>
              </a:gsLst>
              <a:lin ang="5400000" scaled="1"/>
              <a:tileRect/>
            </a:gra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9FC69FE0-02C7-6B4B-8AE9-6C16B629BCF5}"/>
                </a:ext>
              </a:extLst>
            </p:cNvPr>
            <p:cNvSpPr/>
            <p:nvPr/>
          </p:nvSpPr>
          <p:spPr>
            <a:xfrm>
              <a:off x="3647240" y="2313500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7B4EF9F0-F7B4-4140-9428-43826E17F8F3}"/>
                </a:ext>
              </a:extLst>
            </p:cNvPr>
            <p:cNvSpPr/>
            <p:nvPr/>
          </p:nvSpPr>
          <p:spPr>
            <a:xfrm>
              <a:off x="3083570" y="2814540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9FD9D5FC-20E8-DE48-AE31-BDA26685658C}"/>
                </a:ext>
              </a:extLst>
            </p:cNvPr>
            <p:cNvSpPr/>
            <p:nvPr/>
          </p:nvSpPr>
          <p:spPr>
            <a:xfrm>
              <a:off x="2910294" y="2115172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6B7D2D39-F361-4649-927B-DAE39CDD75CD}"/>
                </a:ext>
              </a:extLst>
            </p:cNvPr>
            <p:cNvSpPr/>
            <p:nvPr/>
          </p:nvSpPr>
          <p:spPr>
            <a:xfrm>
              <a:off x="9312268" y="4056902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291AC781-DAE0-B140-BDAA-D85D4B547818}"/>
                </a:ext>
              </a:extLst>
            </p:cNvPr>
            <p:cNvSpPr/>
            <p:nvPr/>
          </p:nvSpPr>
          <p:spPr>
            <a:xfrm>
              <a:off x="8935300" y="3455454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778C3E9C-C1B4-6549-A46B-C90866B2447B}"/>
                </a:ext>
              </a:extLst>
            </p:cNvPr>
            <p:cNvSpPr/>
            <p:nvPr/>
          </p:nvSpPr>
          <p:spPr>
            <a:xfrm>
              <a:off x="8848493" y="3958404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D0CAB39B-362A-7A4B-82C3-C42855DE7C15}"/>
                </a:ext>
              </a:extLst>
            </p:cNvPr>
            <p:cNvSpPr/>
            <p:nvPr/>
          </p:nvSpPr>
          <p:spPr>
            <a:xfrm>
              <a:off x="9427990" y="3559838"/>
              <a:ext cx="182880" cy="1835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TextBox 605">
              <a:extLst>
                <a:ext uri="{FF2B5EF4-FFF2-40B4-BE49-F238E27FC236}">
                  <a16:creationId xmlns:a16="http://schemas.microsoft.com/office/drawing/2014/main" id="{C38BE5AE-FAC0-684C-903B-C8265DE54CA3}"/>
                </a:ext>
              </a:extLst>
            </p:cNvPr>
            <p:cNvSpPr txBox="1"/>
            <p:nvPr/>
          </p:nvSpPr>
          <p:spPr>
            <a:xfrm>
              <a:off x="3086110" y="2299504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itchFamily="2" charset="2"/>
                </a:rPr>
                <a:t>W</a:t>
              </a:r>
              <a:r>
                <a:rPr kumimoji="0" lang="en-US" sz="18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</a:t>
              </a:r>
            </a:p>
          </p:txBody>
        </p:sp>
        <p:sp>
          <p:nvSpPr>
            <p:cNvPr id="607" name="Bent Arrow 606">
              <a:extLst>
                <a:ext uri="{FF2B5EF4-FFF2-40B4-BE49-F238E27FC236}">
                  <a16:creationId xmlns:a16="http://schemas.microsoft.com/office/drawing/2014/main" id="{85FA6A45-9E04-FC4C-A941-3D6D3F45728D}"/>
                </a:ext>
              </a:extLst>
            </p:cNvPr>
            <p:cNvSpPr/>
            <p:nvPr/>
          </p:nvSpPr>
          <p:spPr>
            <a:xfrm rot="841689">
              <a:off x="6925650" y="3350378"/>
              <a:ext cx="1925625" cy="632588"/>
            </a:xfrm>
            <a:prstGeom prst="bentArrow">
              <a:avLst>
                <a:gd name="adj1" fmla="val 25000"/>
                <a:gd name="adj2" fmla="val 24046"/>
                <a:gd name="adj3" fmla="val 25000"/>
                <a:gd name="adj4" fmla="val 43750"/>
              </a:avLst>
            </a:prstGeom>
            <a:solidFill>
              <a:srgbClr val="ED7D31">
                <a:alpha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Bent Arrow 607">
              <a:extLst>
                <a:ext uri="{FF2B5EF4-FFF2-40B4-BE49-F238E27FC236}">
                  <a16:creationId xmlns:a16="http://schemas.microsoft.com/office/drawing/2014/main" id="{F5857942-3BFD-4044-B796-9ADC67939EEA}"/>
                </a:ext>
              </a:extLst>
            </p:cNvPr>
            <p:cNvSpPr/>
            <p:nvPr/>
          </p:nvSpPr>
          <p:spPr>
            <a:xfrm rot="12989491">
              <a:off x="3453081" y="2572418"/>
              <a:ext cx="919776" cy="632588"/>
            </a:xfrm>
            <a:prstGeom prst="bentArrow">
              <a:avLst>
                <a:gd name="adj1" fmla="val 25000"/>
                <a:gd name="adj2" fmla="val 24046"/>
                <a:gd name="adj3" fmla="val 25000"/>
                <a:gd name="adj4" fmla="val 43750"/>
              </a:avLst>
            </a:prstGeom>
            <a:solidFill>
              <a:srgbClr val="4472C4">
                <a:alpha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09" name="Straight Connector 608">
              <a:extLst>
                <a:ext uri="{FF2B5EF4-FFF2-40B4-BE49-F238E27FC236}">
                  <a16:creationId xmlns:a16="http://schemas.microsoft.com/office/drawing/2014/main" id="{F5A83D37-ECF6-DD43-9F7C-E7F060FA42E9}"/>
                </a:ext>
              </a:extLst>
            </p:cNvPr>
            <p:cNvCxnSpPr>
              <a:cxnSpLocks/>
              <a:stCxn id="566" idx="4"/>
            </p:cNvCxnSpPr>
            <p:nvPr/>
          </p:nvCxnSpPr>
          <p:spPr>
            <a:xfrm flipV="1">
              <a:off x="6745795" y="2479642"/>
              <a:ext cx="45726" cy="545380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9DE976C1-2EBB-B640-9A9A-E5D772786F34}"/>
                </a:ext>
              </a:extLst>
            </p:cNvPr>
            <p:cNvGrpSpPr/>
            <p:nvPr/>
          </p:nvGrpSpPr>
          <p:grpSpPr>
            <a:xfrm>
              <a:off x="8748285" y="1540886"/>
              <a:ext cx="1224626" cy="1609774"/>
              <a:chOff x="8748285" y="1540886"/>
              <a:chExt cx="1224626" cy="1609774"/>
            </a:xfrm>
          </p:grpSpPr>
          <p:sp>
            <p:nvSpPr>
              <p:cNvPr id="631" name="Rectangle 630">
                <a:extLst>
                  <a:ext uri="{FF2B5EF4-FFF2-40B4-BE49-F238E27FC236}">
                    <a16:creationId xmlns:a16="http://schemas.microsoft.com/office/drawing/2014/main" id="{7F3B36A3-6A98-AF43-8CDD-5A733BF9C040}"/>
                  </a:ext>
                </a:extLst>
              </p:cNvPr>
              <p:cNvSpPr/>
              <p:nvPr/>
            </p:nvSpPr>
            <p:spPr>
              <a:xfrm rot="753852">
                <a:off x="8862687" y="2506658"/>
                <a:ext cx="530691" cy="535320"/>
              </a:xfrm>
              <a:prstGeom prst="rect">
                <a:avLst/>
              </a:prstGeom>
              <a:gradFill flip="none" rotWithShape="1">
                <a:gsLst>
                  <a:gs pos="0">
                    <a:srgbClr val="ED7D31">
                      <a:lumMod val="5000"/>
                      <a:lumOff val="95000"/>
                    </a:srgbClr>
                  </a:gs>
                  <a:gs pos="74000">
                    <a:srgbClr val="ED7D31">
                      <a:lumMod val="45000"/>
                      <a:lumOff val="55000"/>
                    </a:srgbClr>
                  </a:gs>
                  <a:gs pos="83000">
                    <a:srgbClr val="ED7D31">
                      <a:lumMod val="45000"/>
                      <a:lumOff val="55000"/>
                    </a:srgbClr>
                  </a:gs>
                  <a:gs pos="100000">
                    <a:srgbClr val="ED7D31">
                      <a:lumMod val="30000"/>
                      <a:lumOff val="7000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09AFDF55-3B6D-3743-8514-EBDE08390721}"/>
                  </a:ext>
                </a:extLst>
              </p:cNvPr>
              <p:cNvCxnSpPr>
                <a:cxnSpLocks/>
                <a:stCxn id="641" idx="4"/>
                <a:endCxn id="642" idx="0"/>
              </p:cNvCxnSpPr>
              <p:nvPr/>
            </p:nvCxnSpPr>
            <p:spPr>
              <a:xfrm flipH="1" flipV="1">
                <a:off x="8889829" y="1866562"/>
                <a:ext cx="36703" cy="682650"/>
              </a:xfrm>
              <a:prstGeom prst="line">
                <a:avLst/>
              </a:prstGeom>
              <a:noFill/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A7A0537D-4315-ED4A-980F-05D50A3295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68981" y="1625321"/>
                <a:ext cx="116904" cy="385141"/>
              </a:xfrm>
              <a:prstGeom prst="line">
                <a:avLst/>
              </a:prstGeom>
              <a:noFill/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D23D3638-D745-CD4A-BEEC-5D627D7407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87475" y="1962720"/>
                <a:ext cx="614325" cy="10165"/>
              </a:xfrm>
              <a:prstGeom prst="line">
                <a:avLst/>
              </a:prstGeom>
              <a:noFill/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80E75369-1987-694B-A415-01715B8292AC}"/>
                  </a:ext>
                </a:extLst>
              </p:cNvPr>
              <p:cNvCxnSpPr>
                <a:cxnSpLocks/>
                <a:stCxn id="639" idx="3"/>
              </p:cNvCxnSpPr>
              <p:nvPr/>
            </p:nvCxnSpPr>
            <p:spPr>
              <a:xfrm flipV="1">
                <a:off x="9387966" y="1642438"/>
                <a:ext cx="370541" cy="366332"/>
              </a:xfrm>
              <a:prstGeom prst="line">
                <a:avLst/>
              </a:prstGeom>
              <a:noFill/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D96D50F5-EB49-C146-964F-0C3C82D3A1E3}"/>
                  </a:ext>
                </a:extLst>
              </p:cNvPr>
              <p:cNvCxnSpPr>
                <a:cxnSpLocks/>
                <a:stCxn id="647" idx="7"/>
              </p:cNvCxnSpPr>
              <p:nvPr/>
            </p:nvCxnSpPr>
            <p:spPr>
              <a:xfrm flipV="1">
                <a:off x="9483880" y="2037228"/>
                <a:ext cx="429564" cy="459724"/>
              </a:xfrm>
              <a:prstGeom prst="line">
                <a:avLst/>
              </a:prstGeom>
              <a:noFill/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5F164B79-1DD2-8446-BCFF-514A784694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8981" y="1986519"/>
                <a:ext cx="131640" cy="733009"/>
              </a:xfrm>
              <a:prstGeom prst="line">
                <a:avLst/>
              </a:prstGeom>
              <a:noFill/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EC7875F8-115D-3F4B-8819-9C061F84C375}"/>
                  </a:ext>
                </a:extLst>
              </p:cNvPr>
              <p:cNvCxnSpPr>
                <a:cxnSpLocks/>
                <a:stCxn id="644" idx="7"/>
                <a:endCxn id="640" idx="7"/>
              </p:cNvCxnSpPr>
              <p:nvPr/>
            </p:nvCxnSpPr>
            <p:spPr>
              <a:xfrm flipH="1">
                <a:off x="9368158" y="2645176"/>
                <a:ext cx="476888" cy="348840"/>
              </a:xfrm>
              <a:prstGeom prst="line">
                <a:avLst/>
              </a:prstGeom>
              <a:noFill/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</p:cxn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E6D00704-585D-E049-9CF5-45E75078DF0A}"/>
                  </a:ext>
                </a:extLst>
              </p:cNvPr>
              <p:cNvSpPr/>
              <p:nvPr/>
            </p:nvSpPr>
            <p:spPr>
              <a:xfrm>
                <a:off x="9361184" y="1852126"/>
                <a:ext cx="182880" cy="183520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0E23DCDA-9014-9C44-892E-EFA05277DC14}"/>
                  </a:ext>
                </a:extLst>
              </p:cNvPr>
              <p:cNvSpPr/>
              <p:nvPr/>
            </p:nvSpPr>
            <p:spPr>
              <a:xfrm>
                <a:off x="9212060" y="2967140"/>
                <a:ext cx="182880" cy="183520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B4B40DB4-E3F0-C44C-BB69-688061B26337}"/>
                  </a:ext>
                </a:extLst>
              </p:cNvPr>
              <p:cNvSpPr/>
              <p:nvPr/>
            </p:nvSpPr>
            <p:spPr>
              <a:xfrm>
                <a:off x="8835092" y="2365692"/>
                <a:ext cx="182880" cy="183520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3E951F00-C7E5-C743-B707-3091153423CE}"/>
                  </a:ext>
                </a:extLst>
              </p:cNvPr>
              <p:cNvSpPr/>
              <p:nvPr/>
            </p:nvSpPr>
            <p:spPr>
              <a:xfrm>
                <a:off x="8798389" y="1866562"/>
                <a:ext cx="182880" cy="183520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103121B1-8A7D-9F4F-A72A-A69B7FBEB47D}"/>
                  </a:ext>
                </a:extLst>
              </p:cNvPr>
              <p:cNvSpPr/>
              <p:nvPr/>
            </p:nvSpPr>
            <p:spPr>
              <a:xfrm>
                <a:off x="8748285" y="2868642"/>
                <a:ext cx="182880" cy="183520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CCBC45B2-57F2-664C-92A1-C53E462C0E3A}"/>
                  </a:ext>
                </a:extLst>
              </p:cNvPr>
              <p:cNvSpPr/>
              <p:nvPr/>
            </p:nvSpPr>
            <p:spPr>
              <a:xfrm>
                <a:off x="9688948" y="2618300"/>
                <a:ext cx="182880" cy="183520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38EB140-47AC-5C43-8163-374E3BA67FCB}"/>
                  </a:ext>
                </a:extLst>
              </p:cNvPr>
              <p:cNvSpPr/>
              <p:nvPr/>
            </p:nvSpPr>
            <p:spPr>
              <a:xfrm>
                <a:off x="9662683" y="1540886"/>
                <a:ext cx="182880" cy="183520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0A87F09C-835A-BC46-8D3E-7090BB4F5596}"/>
                  </a:ext>
                </a:extLst>
              </p:cNvPr>
              <p:cNvSpPr/>
              <p:nvPr/>
            </p:nvSpPr>
            <p:spPr>
              <a:xfrm>
                <a:off x="9790031" y="1918754"/>
                <a:ext cx="182880" cy="183520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067094CF-FB62-6841-9840-0EC1E9EB1A85}"/>
                  </a:ext>
                </a:extLst>
              </p:cNvPr>
              <p:cNvSpPr/>
              <p:nvPr/>
            </p:nvSpPr>
            <p:spPr>
              <a:xfrm>
                <a:off x="9327782" y="2470076"/>
                <a:ext cx="182880" cy="183520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5E700DEB-4E8A-D64E-8138-E5C62BF241F0}"/>
                  </a:ext>
                </a:extLst>
              </p:cNvPr>
              <p:cNvCxnSpPr>
                <a:cxnSpLocks/>
                <a:stCxn id="647" idx="4"/>
                <a:endCxn id="639" idx="4"/>
              </p:cNvCxnSpPr>
              <p:nvPr/>
            </p:nvCxnSpPr>
            <p:spPr>
              <a:xfrm flipV="1">
                <a:off x="9419222" y="2035646"/>
                <a:ext cx="33402" cy="617950"/>
              </a:xfrm>
              <a:prstGeom prst="line">
                <a:avLst/>
              </a:prstGeom>
              <a:noFill/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10AF41F1-691B-F548-BA3B-21DF54C7AA16}"/>
                </a:ext>
              </a:extLst>
            </p:cNvPr>
            <p:cNvGrpSpPr/>
            <p:nvPr/>
          </p:nvGrpSpPr>
          <p:grpSpPr>
            <a:xfrm>
              <a:off x="2521113" y="3238842"/>
              <a:ext cx="1788301" cy="1492621"/>
              <a:chOff x="2219833" y="3760113"/>
              <a:chExt cx="1788301" cy="1492621"/>
            </a:xfrm>
          </p:grpSpPr>
          <p:sp>
            <p:nvSpPr>
              <p:cNvPr id="614" name="Triangle 613">
                <a:extLst>
                  <a:ext uri="{FF2B5EF4-FFF2-40B4-BE49-F238E27FC236}">
                    <a16:creationId xmlns:a16="http://schemas.microsoft.com/office/drawing/2014/main" id="{12A360BE-7294-D14A-8ADC-9C406F9C7233}"/>
                  </a:ext>
                </a:extLst>
              </p:cNvPr>
              <p:cNvSpPr/>
              <p:nvPr/>
            </p:nvSpPr>
            <p:spPr>
              <a:xfrm rot="19230872">
                <a:off x="2219833" y="4267070"/>
                <a:ext cx="733033" cy="640917"/>
              </a:xfrm>
              <a:prstGeom prst="triangle">
                <a:avLst>
                  <a:gd name="adj" fmla="val 41136"/>
                </a:avLst>
              </a:prstGeom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74000">
                    <a:srgbClr val="4472C4">
                      <a:lumMod val="45000"/>
                      <a:lumOff val="55000"/>
                    </a:srgbClr>
                  </a:gs>
                  <a:gs pos="83000">
                    <a:srgbClr val="4472C4">
                      <a:lumMod val="45000"/>
                      <a:lumOff val="5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EF0784E2-87CA-BE46-A866-B33B03C057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01886" y="4548513"/>
                <a:ext cx="807932" cy="12734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6" name="Straight Connector 615">
                <a:extLst>
                  <a:ext uri="{FF2B5EF4-FFF2-40B4-BE49-F238E27FC236}">
                    <a16:creationId xmlns:a16="http://schemas.microsoft.com/office/drawing/2014/main" id="{65878BD6-1BBD-E249-982A-BC6D5F979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30905" y="5064687"/>
                <a:ext cx="807931" cy="91338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98D06A67-7F44-E64F-9164-4FD4CA776E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17128" y="3838967"/>
                <a:ext cx="576199" cy="31132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476500EE-345F-5C46-AB3E-226B83BA70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10025" y="4156032"/>
                <a:ext cx="392093" cy="53434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9" name="Straight Connector 618">
                <a:extLst>
                  <a:ext uri="{FF2B5EF4-FFF2-40B4-BE49-F238E27FC236}">
                    <a16:creationId xmlns:a16="http://schemas.microsoft.com/office/drawing/2014/main" id="{D25C79C9-5CA6-CB46-BE18-570F04893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9017" y="4140864"/>
                <a:ext cx="415610" cy="4013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D6C3327E-A1C9-FE43-8042-069A72BE9B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9788" y="3824092"/>
                <a:ext cx="169555" cy="70563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1" name="Straight Connector 620">
                <a:extLst>
                  <a:ext uri="{FF2B5EF4-FFF2-40B4-BE49-F238E27FC236}">
                    <a16:creationId xmlns:a16="http://schemas.microsoft.com/office/drawing/2014/main" id="{D21B431A-30B8-D245-99B1-D03D3B8B4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9031" y="3836617"/>
                <a:ext cx="559496" cy="52560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2" name="Straight Connector 621">
                <a:extLst>
                  <a:ext uri="{FF2B5EF4-FFF2-40B4-BE49-F238E27FC236}">
                    <a16:creationId xmlns:a16="http://schemas.microsoft.com/office/drawing/2014/main" id="{72F36BDE-061E-D449-A02B-3F26C37A36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99017" y="4570333"/>
                <a:ext cx="226256" cy="584596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0FA15A7A-4A21-6449-AA39-D282492851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2740" y="4675862"/>
                <a:ext cx="570133" cy="473118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62F2C394-714B-EF4A-BD54-F66D401495A5}"/>
                  </a:ext>
                </a:extLst>
              </p:cNvPr>
              <p:cNvSpPr/>
              <p:nvPr/>
            </p:nvSpPr>
            <p:spPr>
              <a:xfrm>
                <a:off x="3221235" y="506921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BEA3DD62-0879-AB49-8CF5-D21DDBD405B8}"/>
                  </a:ext>
                </a:extLst>
              </p:cNvPr>
              <p:cNvSpPr/>
              <p:nvPr/>
            </p:nvSpPr>
            <p:spPr>
              <a:xfrm>
                <a:off x="3008293" y="446796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1BAAB597-D3C9-F748-A520-695F0B262476}"/>
                  </a:ext>
                </a:extLst>
              </p:cNvPr>
              <p:cNvSpPr/>
              <p:nvPr/>
            </p:nvSpPr>
            <p:spPr>
              <a:xfrm>
                <a:off x="2444623" y="496900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1EB088A7-A759-A044-8D09-625C3302302E}"/>
                  </a:ext>
                </a:extLst>
              </p:cNvPr>
              <p:cNvSpPr/>
              <p:nvPr/>
            </p:nvSpPr>
            <p:spPr>
              <a:xfrm>
                <a:off x="3424544" y="4070410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78C3CFF8-B70B-F444-A48F-8BD2A4FC1219}"/>
                  </a:ext>
                </a:extLst>
              </p:cNvPr>
              <p:cNvSpPr/>
              <p:nvPr/>
            </p:nvSpPr>
            <p:spPr>
              <a:xfrm>
                <a:off x="3825254" y="455972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A36353FA-6CC4-C547-B242-D29F8E339045}"/>
                  </a:ext>
                </a:extLst>
              </p:cNvPr>
              <p:cNvSpPr/>
              <p:nvPr/>
            </p:nvSpPr>
            <p:spPr>
              <a:xfrm>
                <a:off x="2860655" y="376011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90F4F70E-2207-4845-99FC-28ABE32D1345}"/>
                  </a:ext>
                </a:extLst>
              </p:cNvPr>
              <p:cNvSpPr/>
              <p:nvPr/>
            </p:nvSpPr>
            <p:spPr>
              <a:xfrm>
                <a:off x="2271347" y="4269638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819BE764-A8A6-B948-AF13-675F0E56DC89}"/>
                </a:ext>
              </a:extLst>
            </p:cNvPr>
            <p:cNvSpPr txBox="1"/>
            <p:nvPr/>
          </p:nvSpPr>
          <p:spPr>
            <a:xfrm>
              <a:off x="8911024" y="1175031"/>
              <a:ext cx="1327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Quad4Patch</a:t>
              </a:r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85575B58-711F-DB4F-AB9C-491891779824}"/>
                </a:ext>
              </a:extLst>
            </p:cNvPr>
            <p:cNvSpPr txBox="1"/>
            <p:nvPr/>
          </p:nvSpPr>
          <p:spPr>
            <a:xfrm>
              <a:off x="2630466" y="4997885"/>
              <a:ext cx="1048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Tri3Patch</a:t>
              </a:r>
            </a:p>
          </p:txBody>
        </p:sp>
      </p:grpSp>
      <p:sp>
        <p:nvSpPr>
          <p:cNvPr id="649" name="TextBox 648">
            <a:extLst>
              <a:ext uri="{FF2B5EF4-FFF2-40B4-BE49-F238E27FC236}">
                <a16:creationId xmlns:a16="http://schemas.microsoft.com/office/drawing/2014/main" id="{98B1FB88-B25D-9A49-A40B-89D55E91382E}"/>
              </a:ext>
            </a:extLst>
          </p:cNvPr>
          <p:cNvSpPr txBox="1"/>
          <p:nvPr/>
        </p:nvSpPr>
        <p:spPr>
          <a:xfrm>
            <a:off x="4855442" y="6139543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Exterior of domain is faceted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2" name="TextBox 651">
            <a:extLst>
              <a:ext uri="{FF2B5EF4-FFF2-40B4-BE49-F238E27FC236}">
                <a16:creationId xmlns:a16="http://schemas.microsoft.com/office/drawing/2014/main" id="{5F90BBA0-6D49-2F40-98E9-2C14D58FD9C7}"/>
              </a:ext>
            </a:extLst>
          </p:cNvPr>
          <p:cNvSpPr txBox="1"/>
          <p:nvPr/>
        </p:nvSpPr>
        <p:spPr>
          <a:xfrm>
            <a:off x="268089" y="2037190"/>
            <a:ext cx="63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Interface between Tri3/Quad4 block is non-conformal</a:t>
            </a:r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Kármán_vortex_street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</a:t>
            </a:r>
            <a:r>
              <a:rPr lang="en-US"/>
              <a:t>and Tri3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00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is </a:t>
            </a:r>
            <a:r>
              <a:rPr lang="en-US" dirty="0" err="1"/>
              <a:t>constructured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3303894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42828" y="4368924"/>
            <a:ext cx="599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need not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8078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3E276A2-AA61-7941-8AEB-3EE9DB0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159000"/>
            <a:ext cx="38608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91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22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4292427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533" y="1779096"/>
            <a:ext cx="2273300" cy="2032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EE51E0-9BCD-0248-A95D-CE433AEF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53" y="748207"/>
            <a:ext cx="6172200" cy="1003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2F4636-461E-A847-AFBD-3882927E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017" y="3668105"/>
            <a:ext cx="3721100" cy="1003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04FE84-3E98-C642-9077-D62526572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712" y="2209107"/>
            <a:ext cx="51181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14ADAAF-B65A-C245-95CF-272882E61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763" y="58420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4292427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670927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80" y="5638472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68052" y="29838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</p:spTree>
    <p:extLst>
      <p:ext uri="{BB962C8B-B14F-4D97-AF65-F5344CB8AC3E}">
        <p14:creationId xmlns:p14="http://schemas.microsoft.com/office/powerpoint/2010/main" val="11098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to SNL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851635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Numerical Integration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the integral via a change of variables from physical space to </a:t>
            </a:r>
            <a:r>
              <a:rPr lang="en-US" dirty="0" err="1"/>
              <a:t>isoparametric</a:t>
            </a:r>
            <a:r>
              <a:rPr lang="en-US" dirty="0"/>
              <a:t>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apply Gaussian Quadrature over a -1:1 mapping (for a Quad/Hex-based element) by introducing quadrature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5F0BC-EC75-6646-BE23-24A05A6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35" y="30997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</a:t>
            </a:r>
            <a:r>
              <a:rPr lang="en-US"/>
              <a:t>and FEM (same high-aspect ratio diffusion operator finding)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491694" y="5271321"/>
            <a:ext cx="366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Next, </a:t>
            </a:r>
            <a:r>
              <a:rPr lang="en-US" dirty="0">
                <a:latin typeface="+mj-lt"/>
              </a:rPr>
              <a:t>integrate by parts and apply </a:t>
            </a:r>
          </a:p>
          <a:p>
            <a:r>
              <a:rPr lang="en-US" dirty="0">
                <a:latin typeface="+mj-lt"/>
              </a:rPr>
              <a:t>Gauss-Divergence: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6073125"/>
            <a:ext cx="280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you see T as T</a:t>
            </a:r>
            <a:r>
              <a:rPr lang="en-US" baseline="30000" dirty="0"/>
              <a:t>h</a:t>
            </a:r>
            <a:r>
              <a:rPr lang="en-US" dirty="0"/>
              <a:t> - the trial space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an alternative approach in which a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>
              <a:buFont typeface="Arial" charset="0"/>
              <a:buChar char="•"/>
            </a:pPr>
            <a:r>
              <a:rPr lang="en-US" dirty="0"/>
              <a:t> On a -1:1 range, +/- </a:t>
            </a:r>
            <a:r>
              <a:rPr lang="en-US" dirty="0" err="1"/>
              <a:t>sqrt</a:t>
            </a:r>
            <a:r>
              <a:rPr lang="en-US" dirty="0"/>
              <a:t>(3)/3</a:t>
            </a:r>
          </a:p>
        </p:txBody>
      </p:sp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77413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79320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/>
          <p:cNvSpPr/>
          <p:nvPr/>
        </p:nvSpPr>
        <p:spPr>
          <a:xfrm>
            <a:off x="3186909" y="545547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3890</TotalTime>
  <Words>4036</Words>
  <Application>Microsoft Macintosh PowerPoint</Application>
  <PresentationFormat>On-screen Show (4:3)</PresentationFormat>
  <Paragraphs>656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Common low-Mach Discretization Approaches: Outline</vt:lpstr>
      <vt:lpstr>Mesh-based Methods Basic Concept: Sub-divide domain into Finite Elements</vt:lpstr>
      <vt:lpstr>Structured vs Unstructured</vt:lpstr>
      <vt:lpstr>Reality: Meshing time for complex applications remains a significant bottleneck!</vt:lpstr>
      <vt:lpstr>Examples of Various Topologies</vt:lpstr>
      <vt:lpstr>In Fairness….  The Carbon-Capture Multidisciplinary Simulation Center 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Recent Generalized Unstructured Findings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Model Passive Scalar Transport</vt:lpstr>
      <vt:lpstr>Model Passive Scalar Transport; Heaviside Test Function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Deep Dive on EBVC: Diffusion Discretization</vt:lpstr>
      <vt:lpstr>Deep Dive on EBVC: Diffusion Discretization</vt:lpstr>
      <vt:lpstr>Deep Dive on EBVC: Diffusion Discretization (code)</vt:lpstr>
      <vt:lpstr>Deep Dive on EBVC: Example Case</vt:lpstr>
      <vt:lpstr>Deep Dive on CVFEM</vt:lpstr>
      <vt:lpstr>Deep Dive on CVFEM: Element-loops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(Code)</vt:lpstr>
      <vt:lpstr>Deep Dive on CVFEM: Diffusion Discretization</vt:lpstr>
      <vt:lpstr>Deep Dive on CVFEM: Diffusion Discretization (code)</vt:lpstr>
      <vt:lpstr>Deep Dive on FEM</vt:lpstr>
      <vt:lpstr>Deep Dive on FEM: Element-loops</vt:lpstr>
      <vt:lpstr>Deep Dive on FEM: Implicit Time Discretization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Deep Dive on FEM:  Numerical Integration</vt:lpstr>
      <vt:lpstr>Deep Dive on FEM:  Discretization Kernels (Code)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155</cp:revision>
  <cp:lastPrinted>2021-03-26T20:19:50Z</cp:lastPrinted>
  <dcterms:created xsi:type="dcterms:W3CDTF">2017-10-14T01:15:26Z</dcterms:created>
  <dcterms:modified xsi:type="dcterms:W3CDTF">2021-03-26T20:29:34Z</dcterms:modified>
</cp:coreProperties>
</file>